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0EA5E9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2C55E"/>
                </a:solidFill>
              </a:rPr>
              <a:t>FREE TEMPLATE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91440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</a:rPr>
              <a:t>Product Full Timeline Roadmap Template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548640" y="2926080"/>
            <a:ext cx="9144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4A3B8"/>
                </a:solidFill>
              </a:rPr>
              <a:t>End-to-end product timeline roadmap template covering the complete product lifecycle. Track milestones, dependencies, and delivery across quarters and years.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457200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EA5E9"/>
                </a:solidFill>
              </a:rPr>
              <a:t>Timeline Planning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601200" y="621792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ideaplan.io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54864"/>
          </a:xfrm>
          <a:prstGeom prst="rect">
            <a:avLst/>
          </a:prstGeom>
          <a:solidFill>
            <a:srgbClr val="0EA5E9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6576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E293B"/>
                </a:solidFill>
              </a:rPr>
              <a:t>What This Template Includes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48640" y="12801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EA5E9"/>
                </a:solidFill>
              </a:rPr>
              <a:t>•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914400" y="1280160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</a:rPr>
              <a:t>End-to-end timeline view spanning from product inception through long-term evolution, plotted across quarterly and annual intervals, following Gantt chart visualization principles.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48640" y="205740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EA5E9"/>
                </a:solidFill>
              </a:rPr>
              <a:t>•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14400" y="2057400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</a:rPr>
              <a:t>Phase markers for Discovery, Definition, Design, Development, Launch, and Growth with clear entry and exit criteria for each phase.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48640" y="283464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EA5E9"/>
                </a:solidFill>
              </a:rPr>
              <a:t>•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14400" y="2834640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</a:rPr>
              <a:t>Milestone layer that overlays key dates. Alpha, beta, GA release, contractual deadlines, regulatory submissions. On the timeline.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48640" y="361188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EA5E9"/>
                </a:solidFill>
              </a:rPr>
              <a:t>•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914400" y="3611880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</a:rPr>
              <a:t>Dependency mapping showing upstream and downstream dependencies between workstreams, teams, and external partners.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48640" y="43891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EA5E9"/>
                </a:solidFill>
              </a:rPr>
              <a:t>•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914400" y="4389120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</a:rPr>
              <a:t>Resource phasing chart illustrating how team composition and capacity requirements change across the product lifecycle.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48640" y="51663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EA5E9"/>
                </a:solidFill>
              </a:rPr>
              <a:t>•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914400" y="5166360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</a:rPr>
              <a:t>Risk register integrated directly into the timeline so that risks are visible in the context of the work they threaten.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9601200" y="621792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ideaplan.io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54864"/>
          </a:xfrm>
          <a:prstGeom prst="rect">
            <a:avLst/>
          </a:prstGeom>
          <a:solidFill>
            <a:srgbClr val="0EA5E9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6576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Product Full Timeline Roadmap Template - Your Plan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10972800" cy="54864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5" name="Shape 3"/>
          <p:cNvSpPr/>
          <p:nvPr/>
        </p:nvSpPr>
        <p:spPr>
          <a:xfrm>
            <a:off x="1554480" y="1508760"/>
            <a:ext cx="320040" cy="320040"/>
          </a:xfrm>
          <a:prstGeom prst="ellipse">
            <a:avLst/>
          </a:prstGeom>
          <a:solidFill>
            <a:srgbClr val="0EA5E9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201168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293B"/>
                </a:solidFill>
              </a:rPr>
              <a:t>Discovery &amp; Planning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48640" y="2560320"/>
            <a:ext cx="2560320" cy="822960"/>
          </a:xfrm>
          <a:prstGeom prst="roundRect">
            <a:avLst>
              <a:gd name="adj" fmla="val 11111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2560320"/>
            <a:ext cx="2560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</a:rPr>
              <a:t>[Add initiative]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548640" y="3566160"/>
            <a:ext cx="2560320" cy="822960"/>
          </a:xfrm>
          <a:prstGeom prst="roundRect">
            <a:avLst>
              <a:gd name="adj" fmla="val 11111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3566160"/>
            <a:ext cx="2560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</a:rPr>
              <a:t>[Add initiative]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48640" y="4572000"/>
            <a:ext cx="2560320" cy="822960"/>
          </a:xfrm>
          <a:prstGeom prst="roundRect">
            <a:avLst>
              <a:gd name="adj" fmla="val 11111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4572000"/>
            <a:ext cx="2560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</a:rPr>
              <a:t>[Add initiative]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389120" y="1508760"/>
            <a:ext cx="320040" cy="320040"/>
          </a:xfrm>
          <a:prstGeom prst="ellipse">
            <a:avLst/>
          </a:prstGeom>
          <a:solidFill>
            <a:srgbClr val="8B5CF6"/>
          </a:solidFill>
          <a:ln/>
        </p:spPr>
      </p:sp>
      <p:sp>
        <p:nvSpPr>
          <p:cNvPr id="14" name="Text 12"/>
          <p:cNvSpPr/>
          <p:nvPr/>
        </p:nvSpPr>
        <p:spPr>
          <a:xfrm>
            <a:off x="3383280" y="201168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293B"/>
                </a:solidFill>
              </a:rPr>
              <a:t>Development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3383280" y="2560320"/>
            <a:ext cx="2560320" cy="822960"/>
          </a:xfrm>
          <a:prstGeom prst="roundRect">
            <a:avLst>
              <a:gd name="adj" fmla="val 11111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383280" y="2560320"/>
            <a:ext cx="2560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</a:rPr>
              <a:t>[Add initiative]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3383280" y="3566160"/>
            <a:ext cx="2560320" cy="822960"/>
          </a:xfrm>
          <a:prstGeom prst="roundRect">
            <a:avLst>
              <a:gd name="adj" fmla="val 11111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383280" y="3566160"/>
            <a:ext cx="2560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</a:rPr>
              <a:t>[Add initiative]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3383280" y="4572000"/>
            <a:ext cx="2560320" cy="822960"/>
          </a:xfrm>
          <a:prstGeom prst="roundRect">
            <a:avLst>
              <a:gd name="adj" fmla="val 11111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383280" y="4572000"/>
            <a:ext cx="2560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</a:rPr>
              <a:t>[Add initiative]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7223760" y="1508760"/>
            <a:ext cx="320040" cy="320040"/>
          </a:xfrm>
          <a:prstGeom prst="ellipse">
            <a:avLst/>
          </a:prstGeom>
          <a:solidFill>
            <a:srgbClr val="22C55E"/>
          </a:solidFill>
          <a:ln/>
        </p:spPr>
      </p:sp>
      <p:sp>
        <p:nvSpPr>
          <p:cNvPr id="22" name="Text 20"/>
          <p:cNvSpPr/>
          <p:nvPr/>
        </p:nvSpPr>
        <p:spPr>
          <a:xfrm>
            <a:off x="6217920" y="201168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293B"/>
                </a:solidFill>
              </a:rPr>
              <a:t>Testing &amp; Validation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217920" y="2560320"/>
            <a:ext cx="2560320" cy="822960"/>
          </a:xfrm>
          <a:prstGeom prst="roundRect">
            <a:avLst>
              <a:gd name="adj" fmla="val 11111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17920" y="2560320"/>
            <a:ext cx="2560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</a:rPr>
              <a:t>[Add initiative]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6217920" y="3566160"/>
            <a:ext cx="2560320" cy="822960"/>
          </a:xfrm>
          <a:prstGeom prst="roundRect">
            <a:avLst>
              <a:gd name="adj" fmla="val 11111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217920" y="3566160"/>
            <a:ext cx="2560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</a:rPr>
              <a:t>[Add initiative]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6217920" y="4572000"/>
            <a:ext cx="2560320" cy="822960"/>
          </a:xfrm>
          <a:prstGeom prst="roundRect">
            <a:avLst>
              <a:gd name="adj" fmla="val 11111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217920" y="4572000"/>
            <a:ext cx="2560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</a:rPr>
              <a:t>[Add initiative]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10058400" y="1508760"/>
            <a:ext cx="320040" cy="320040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30" name="Text 28"/>
          <p:cNvSpPr/>
          <p:nvPr/>
        </p:nvSpPr>
        <p:spPr>
          <a:xfrm>
            <a:off x="9052560" y="201168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E293B"/>
                </a:solidFill>
              </a:rPr>
              <a:t>Launch &amp; Iterate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9052560" y="2560320"/>
            <a:ext cx="2560320" cy="822960"/>
          </a:xfrm>
          <a:prstGeom prst="roundRect">
            <a:avLst>
              <a:gd name="adj" fmla="val 11111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052560" y="2560320"/>
            <a:ext cx="2560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</a:rPr>
              <a:t>[Add initiative]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9052560" y="3566160"/>
            <a:ext cx="2560320" cy="822960"/>
          </a:xfrm>
          <a:prstGeom prst="roundRect">
            <a:avLst>
              <a:gd name="adj" fmla="val 11111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9052560" y="3566160"/>
            <a:ext cx="2560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</a:rPr>
              <a:t>[Add initiative]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9052560" y="4572000"/>
            <a:ext cx="2560320" cy="822960"/>
          </a:xfrm>
          <a:prstGeom prst="roundRect">
            <a:avLst>
              <a:gd name="adj" fmla="val 11111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9052560" y="4572000"/>
            <a:ext cx="2560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</a:rPr>
              <a:t>[Add initiative]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9601200" y="621792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ideaplan.io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54864"/>
          </a:xfrm>
          <a:prstGeom prst="rect">
            <a:avLst/>
          </a:prstGeom>
          <a:solidFill>
            <a:srgbClr val="0EA5E9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6576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</a:rPr>
              <a:t>Key Takeaways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48640" y="128016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EA5E9"/>
                </a:solidFill>
              </a:rPr>
              <a:t>✓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097280" y="1298448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</a:rPr>
              <a:t>A full timeline roadmap covers the entire product lifecycle from discovery through growth, providing the most complete planning view available.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48640" y="20116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EA5E9"/>
                </a:solidFill>
              </a:rPr>
              <a:t>✓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97280" y="2029968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</a:rPr>
              <a:t>Pin external milestones first. These are your fixed constraints around which everything else must be organized.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48640" y="274320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EA5E9"/>
                </a:solidFill>
              </a:rPr>
              <a:t>✓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097280" y="2761488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</a:rPr>
              <a:t>Workstream lanes make cross-team coordination visible and highlight schedule misalignments before they cause delays.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48640" y="347472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EA5E9"/>
                </a:solidFill>
              </a:rPr>
              <a:t>✓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097280" y="3493008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</a:rPr>
              <a:t>Embed risks directly in the timeline rather than tracking them separately, ensuring they stay visible and contextual.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48640" y="42062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EA5E9"/>
                </a:solidFill>
              </a:rPr>
              <a:t>✓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097280" y="4224528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</a:rPr>
              <a:t>Reserve this template for complex, multi-phase programs. Simpler products benefit from lighter roadmap formats.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48640" y="59436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EA5E9"/>
                </a:solidFill>
              </a:rPr>
              <a:t>Download more free templates at ideaplan.io/roadmap-templates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9601200" y="621792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ideaplan.io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IdeaPlan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Product Full Timeline Roadmap Template</dc:title>
  <dc:subject>PptxGenJS Presentation</dc:subject>
  <dc:creator>IdeaPlan</dc:creator>
  <cp:lastModifiedBy>IdeaPlan</cp:lastModifiedBy>
  <cp:revision>1</cp:revision>
  <dcterms:created xsi:type="dcterms:W3CDTF">2026-03-06T23:20:40Z</dcterms:created>
  <dcterms:modified xsi:type="dcterms:W3CDTF">2026-03-06T23:20:40Z</dcterms:modified>
</cp:coreProperties>
</file>